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79CC-6AE9-47A7-B9C6-B549FFAEE427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http://freeppt.ru/MyShablony/Blue_univer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67744" y="260648"/>
            <a:ext cx="655358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СТИПЕНДИЯ 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ГУБЕРНАТОРА СВЕРДЛОВСКОЙ ОБЛАСТИ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844824"/>
            <a:ext cx="51845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Bookman Old Style" pitchFamily="18" charset="0"/>
                <a:cs typeface="Aharoni" pitchFamily="2" charset="-79"/>
              </a:rPr>
              <a:t>Головина Екатерина Валерьевна </a:t>
            </a:r>
            <a:r>
              <a:rPr lang="ru-RU" sz="1600" dirty="0" smtClean="0">
                <a:latin typeface="Bookman Old Style" pitchFamily="18" charset="0"/>
                <a:cs typeface="Aharoni" pitchFamily="2" charset="-79"/>
              </a:rPr>
              <a:t>– адъюнкт 2-го года очной формы обучения, капитан внутренней службы. </a:t>
            </a:r>
          </a:p>
          <a:p>
            <a:r>
              <a:rPr lang="ru-RU" sz="1600" dirty="0" smtClean="0">
                <a:latin typeface="Bookman Old Style" pitchFamily="18" charset="0"/>
              </a:rPr>
              <a:t>Научная деятельность Головиной Е.В. направлена на обеспечение экологической и пожарной безопасности объектов и территорий Свердловской области, в частности объектов нефтегазового комплекса.</a:t>
            </a:r>
          </a:p>
          <a:p>
            <a:r>
              <a:rPr lang="ru-RU" sz="1600" dirty="0" smtClean="0">
                <a:latin typeface="Bookman Old Style" pitchFamily="18" charset="0"/>
              </a:rPr>
              <a:t>Кандидатские экзамены по истории философии науки и иностранному языку сданы на «отлично». </a:t>
            </a:r>
          </a:p>
          <a:p>
            <a:r>
              <a:rPr lang="ru-RU" sz="1600" dirty="0" smtClean="0">
                <a:latin typeface="Bookman Old Style" pitchFamily="18" charset="0"/>
              </a:rPr>
              <a:t>Является автором 17 научных статей, из них 3 статьи опубликованы в научных журналах из перечня ВАК, 9 статей ― в изданиях, входящих в РИНЦ, 1 статья – в журнале из международной базы “</a:t>
            </a:r>
            <a:r>
              <a:rPr lang="en-US" sz="1600" dirty="0" smtClean="0">
                <a:latin typeface="Bookman Old Style" pitchFamily="18" charset="0"/>
              </a:rPr>
              <a:t>Chemical Abstracts</a:t>
            </a:r>
            <a:r>
              <a:rPr lang="ru-RU" sz="1600" dirty="0" smtClean="0">
                <a:latin typeface="Bookman Old Style" pitchFamily="18" charset="0"/>
              </a:rPr>
              <a:t>” . </a:t>
            </a:r>
          </a:p>
          <a:p>
            <a:r>
              <a:rPr lang="ru-RU" sz="1600" dirty="0" smtClean="0">
                <a:latin typeface="Bookman Old Style" pitchFamily="18" charset="0"/>
              </a:rPr>
              <a:t>Выступала с докладами на конференциях различного уровня, в том числе 5 международных.</a:t>
            </a:r>
            <a:endParaRPr lang="ru-RU" sz="1600" dirty="0">
              <a:latin typeface="Bookman Old Style" pitchFamily="18" charset="0"/>
              <a:cs typeface="Aharoni" pitchFamily="2" charset="-79"/>
            </a:endParaRPr>
          </a:p>
        </p:txBody>
      </p:sp>
      <p:pic>
        <p:nvPicPr>
          <p:cNvPr id="1026" name="Picture 2" descr="&amp;Gcy;&amp;ucy;&amp;bcy;&amp;iecy;&amp;rcy;&amp;ncy;&amp;acy;&amp;tcy;&amp;ocy;&amp;rcy; &amp;Scy;&amp;vcy;&amp;iecy;&amp;rcy;&amp;dcy;&amp;lcy;&amp;ocy;&amp;vcy;&amp;scy;&amp;kcy;&amp;ocy;&amp;jcy; &amp;ocy;&amp;bcy;&amp;lcy;&amp;acy;&amp;scy;&amp;tcy;&amp;icy; &amp;Kcy;&amp;ucy;&amp;jcy;&amp;vcy;&amp;acy;&amp;shcy;&amp;iecy;&amp;vcy; &amp;IEcy;&amp;vcy;&amp;gcy;&amp;iecy;&amp;ncy;&amp;icy;&amp;jcy; &amp;Vcy;&amp;lcy;&amp;acy;&amp;dcy;&amp;icy;&amp;mcy;&amp;icy;&amp;rcy;&amp;ocy;&amp;vcy;&amp;icy;&amp;ch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6632"/>
            <a:ext cx="2021985" cy="1728192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1844824"/>
            <a:ext cx="3240360" cy="4752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http://freeppt.ru/MyShablony/Blue_univer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800200" cy="17422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2195736" y="476672"/>
            <a:ext cx="66976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Именная стипендия </a:t>
            </a:r>
          </a:p>
          <a:p>
            <a:pPr algn="ctr"/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Общероссийской общественной организации </a:t>
            </a:r>
          </a:p>
          <a:p>
            <a:pPr algn="ctr"/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«Российский союз спасателей»</a:t>
            </a:r>
            <a:endParaRPr lang="ru-RU" sz="2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2060848"/>
            <a:ext cx="49685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/>
              <a:t>Батюкова</a:t>
            </a:r>
            <a:r>
              <a:rPr lang="ru-RU" sz="2000" b="1" i="1" dirty="0" smtClean="0"/>
              <a:t> Дарья Сергеевна </a:t>
            </a:r>
            <a:r>
              <a:rPr lang="ru-RU" sz="2000" dirty="0" smtClean="0"/>
              <a:t>– студентка </a:t>
            </a:r>
          </a:p>
          <a:p>
            <a:r>
              <a:rPr lang="ru-RU" sz="2000" dirty="0" smtClean="0"/>
              <a:t>3 курса факультета управления и комплексной безопасности.</a:t>
            </a:r>
          </a:p>
          <a:p>
            <a:r>
              <a:rPr lang="ru-RU" sz="2000" dirty="0" smtClean="0"/>
              <a:t>Учебный план выполняет на «отлично». Награждена нагрудным знаком «Отличник учебы», дипломом </a:t>
            </a:r>
            <a:r>
              <a:rPr lang="en-US" sz="2000" dirty="0" smtClean="0"/>
              <a:t>II</a:t>
            </a:r>
            <a:r>
              <a:rPr lang="ru-RU" sz="2000" dirty="0" smtClean="0"/>
              <a:t> степени за участие в конкурсе научно-исследовательских работ курсантов, слушателей и студентов института. </a:t>
            </a:r>
          </a:p>
          <a:p>
            <a:r>
              <a:rPr lang="ru-RU" sz="2000" dirty="0" smtClean="0"/>
              <a:t>Активно участвует в общественной жизни факультета и института. Состоит в добровольном пожарном обществе имени князя А.Д. Львова. Имеет благодарность за участие во Всероссийской акции «Бессмертный полк». </a:t>
            </a:r>
            <a:endParaRPr lang="ru-RU" sz="2000" dirty="0"/>
          </a:p>
        </p:txBody>
      </p:sp>
      <p:pic>
        <p:nvPicPr>
          <p:cNvPr id="1027" name="Picture 3" descr="\\172.16.0.2\Upload\Ученый совет\!!!ВХОДЯЩИЕ\Студенты-стипендиаты\IMG_068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1916832"/>
            <a:ext cx="3456384" cy="45928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http://freeppt.ru/MyShablony/Blue_univer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1800200" cy="159823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2195736" y="476672"/>
            <a:ext cx="66976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Именная стипендия </a:t>
            </a:r>
          </a:p>
          <a:p>
            <a:pPr algn="ctr"/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Общероссийской общественной организации </a:t>
            </a:r>
          </a:p>
          <a:p>
            <a:pPr algn="ctr"/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«Российский союз спасателей»</a:t>
            </a:r>
            <a:endParaRPr lang="ru-RU" sz="2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060848"/>
            <a:ext cx="4464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/>
              <a:t>Требушинин</a:t>
            </a:r>
            <a:r>
              <a:rPr lang="ru-RU" sz="2000" b="1" i="1" dirty="0" smtClean="0"/>
              <a:t> Иван Евгеньевич </a:t>
            </a:r>
            <a:r>
              <a:rPr lang="ru-RU" sz="2000" dirty="0" smtClean="0"/>
              <a:t>– студент 3 курса факультета управления и комплексной безопасности.</a:t>
            </a:r>
          </a:p>
          <a:p>
            <a:r>
              <a:rPr lang="ru-RU" sz="2000" dirty="0" smtClean="0"/>
              <a:t>Учебный план выполняет на «отлично» и «хорошо». </a:t>
            </a:r>
          </a:p>
          <a:p>
            <a:r>
              <a:rPr lang="ru-RU" sz="2000" dirty="0" smtClean="0"/>
              <a:t>Активно участвует в общественной жизни факультета и института. Состоит в добровольном пожарном обществе имени князя А.Д. Львова. Имеет благодарность за участие во Всероссийской акции «Бессмертный полк». </a:t>
            </a:r>
            <a:endParaRPr lang="ru-RU" sz="2000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060848"/>
            <a:ext cx="3386988" cy="41764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261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 Контобойцева</dc:creator>
  <cp:lastModifiedBy>Мария Контобойцева</cp:lastModifiedBy>
  <cp:revision>15</cp:revision>
  <dcterms:created xsi:type="dcterms:W3CDTF">2016-07-19T09:01:11Z</dcterms:created>
  <dcterms:modified xsi:type="dcterms:W3CDTF">2017-07-17T07:55:24Z</dcterms:modified>
</cp:coreProperties>
</file>